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600201"/>
            <a:ext cx="10947042" cy="1909762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99. JESUH KEI AA DING HI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7434"/>
            <a:ext cx="9144000" cy="2763251"/>
          </a:xfrm>
        </p:spPr>
        <p:txBody>
          <a:bodyPr>
            <a:normAutofit/>
          </a:bodyPr>
          <a:lstStyle/>
          <a:p>
            <a:r>
              <a:rPr lang="en-US" sz="4000" dirty="0"/>
              <a:t>Christ For Me </a:t>
            </a:r>
          </a:p>
          <a:p>
            <a:r>
              <a:rPr lang="en-US" sz="4000" dirty="0"/>
              <a:t>Heb. 13:6</a:t>
            </a:r>
          </a:p>
          <a:p>
            <a:r>
              <a:rPr lang="en-US" sz="4000" dirty="0"/>
              <a:t>R. George Halls</a:t>
            </a:r>
          </a:p>
          <a:p>
            <a:r>
              <a:rPr lang="en-US" sz="4000" dirty="0" err="1"/>
              <a:t>Doh</a:t>
            </a:r>
            <a:r>
              <a:rPr lang="en-US" sz="4000" dirty="0"/>
              <a:t> is D</a:t>
            </a:r>
          </a:p>
          <a:p>
            <a:endParaRPr lang="en-US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5143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lo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vanah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dang om lo hi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la,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ding hi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hi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guan’zohi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ding hi.</a:t>
            </a:r>
          </a:p>
          <a:p>
            <a:pPr marL="0" indent="0">
              <a:buNone/>
            </a:pPr>
            <a:endParaRPr lang="en-US" sz="5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50993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a haute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ding hi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ding hi.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lo ding hi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gawp ding hi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hi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ding hi</a:t>
            </a:r>
          </a:p>
          <a:p>
            <a:pPr marL="0" indent="0">
              <a:buNone/>
            </a:pP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ding hi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ding hi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sum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Ganhing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ding hi.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46373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ding hi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ding hi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in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kha in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in ah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zo ding hi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ding hi.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99. JESUH KEI AA DING HI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2018-10-11T10:01:11Z</dcterms:modified>
</cp:coreProperties>
</file>